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SD.Kindergarten.Poster.Template.06.3508x24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03164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62000" y="609600"/>
            <a:ext cx="807720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Технология 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Детский совет»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важная форма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поддержки детской инициативы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МДОУ ДС № 48</a:t>
            </a:r>
          </a:p>
          <a:p>
            <a:pPr algn="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Мехрабян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С. С.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2017 год</a:t>
            </a:r>
          </a:p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24000" y="751344"/>
            <a:ext cx="57150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Приветствие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(комплименты, подарки и пр.)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Прежде чем включать эту часть в структуру детского совета, стоит сделать анализ ситуации. Если дети без напоминания утром приветствуют взрослых и друг друга, если у воспитателя нет специально поставленной цели значительно разнообразить формы приветствий или «окультурить» их, то эту часть можно пропустить, ограничиваясь улыбкой и короткой приветливой фразой «Я рада вас видеть», «Я рада, что мы снова все вместе».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Особое внимание может быть уделено тому ребенку (детям), который, например, вернулся после болезни или отпуска («Как здорово, что Саша снова с нами. Мы очень ждали тебя»).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0200" y="889844"/>
            <a:ext cx="59436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Обмен новостями или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философствование с детьми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Обмен новостями во время детского совета – место высказывания всего, что переполняет душу и просится на язык.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Новости: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регламентируются (только по одной короткой новости),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селекционируются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(только хорошие новости),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вытягиваются насильно («Сережа, мы еще не слышали твоих новостей»),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запрещаются («Нет-нет, об этом мы не говорим, это стыдно, маленькие дети не должны об этом думать и говорить»).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Новости принимаются как факт.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71600" y="914400"/>
            <a:ext cx="62484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помочь ребенку заговорить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правило, проблема не в том, как «разговорить», а в том, как удержать разговоры в приемлемых рамках.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Внимание к повседневным разговорам (наблюдения).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Волшебный сундучок (от каждого молчуна по 1 вещице).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Секретик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(взрослый кооперируется с ребенком).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Договаривание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 ребенка, формулирование идеи от лица ребенка.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Стоит ли всеми силами «побуждать» молчащих детей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 «публичным выступлениям»?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Нет.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Понимание индивидуальных особенностей ребенка и внимание к ним, терпение и терпеливость подскажут, когда не следует торопить и торопиться.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81200" y="1295400"/>
            <a:ext cx="5181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(пение, чтение/слушание, элементы тренинга)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Игры используются как игры, для общей радости и удовольствия, а не учебно-тренировочных действий.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Что это может быть? Любые игры, не требующие большой подвижности.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71600" y="762001"/>
            <a:ext cx="60960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Выбор темы проекта, образовательного события. Планирование </a:t>
            </a: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Планирование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одна из ведущих и одна из самых сложных составляющих детского совета. Прилагая максимум усилий для того, чтобы вовлечь детей в активное выдвижение идей, обсуждение возможных вариантов действий и в итоге к выбору темы образовательного проекта, акции, праздника или иного события, взрослые поддерживают их инициативу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демонстрируют партнерский стиль взаимоотношений, позитивный эмоциональный настрой, предвкушение успеха, основанного на ценности совместных действий.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Ориентация на образовательную программу ДОУ, ситуацию в развитии и интересы детей,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культуросообразность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потенциал местного сообщества.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Баланс инициатив взрослых и детей.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Интеракция как условие планирования.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Зима снегирь на кормушк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2438400"/>
            <a:ext cx="2133600" cy="2133600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4037806" y="2209800"/>
            <a:ext cx="457994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6000" y="83820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«Как помочь зимующим птицам?»                                        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76800" y="2438400"/>
            <a:ext cx="3200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Еженедельно приносить корм для птиц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718960" y="1676400"/>
            <a:ext cx="37060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Акция «Кормушка»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486400" y="3429000"/>
            <a:ext cx="1828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Выучить стихотворение про Воробья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33108" y="4982528"/>
            <a:ext cx="4077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Нарисовать снегиря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43001" y="3244334"/>
            <a:ext cx="289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Коллаж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«Накормите птиц»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5219303" y="2857897"/>
            <a:ext cx="381794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5334000" y="39624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4152900" y="4762500"/>
            <a:ext cx="3810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971800" y="3505200"/>
            <a:ext cx="685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81200" y="1600200"/>
            <a:ext cx="54864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Еще о планировании…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Первое направление – выбор темы образовательного проекта (события, акции).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Второе направление – разработка плана проекта, плана образовательного события.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Третье направление – планирование дел и действий на текущий день. 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 идеи детей вносятся в общий план наравне с идеями взрослых.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66800" y="533400"/>
            <a:ext cx="6781800" cy="5692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Подведение итогов, или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у нас получилось?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Использование этой формы позволяет подвести итоги и наметить перспективы, поддерживать стремление детей поделиться своими достижениями и неудачами, обеспечивает место и время формирования сложных и очень важных навыков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рефлексивности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Итоговый сбор проводится ежедневно после того, как дети выполнят задуманное – реализуют свой план в центре искусства или кулинарии (математики, строительства, игры, песка и воды, науки и т. п.).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Его основная задача – анализ деятельности: что получилось, насколько полученный результат соответствует задуманному, что помогало и что мешало в достижении цели. И еще одна задача, не менее важная, но скрытая от детей, – заразить энтузиазмом («Смотри, какие интересные работы получились у Ани, Саши»), вселить в детей чувство уверенности, что они тоже смогут, если захотят.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5000" y="1143000"/>
            <a:ext cx="518160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Дополнение</a:t>
            </a:r>
          </a:p>
          <a:p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Вне зависимости от названия,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детский совет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это место и время делового и духовного общения взрослых с детьми, задающего смысл и стиль всей жизни группы – маленького уникального сообщества со своей историей, культурой, интересами, потребностями и возможностями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7800" y="2133600"/>
            <a:ext cx="5791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0200" y="612845"/>
            <a:ext cx="5943600" cy="5254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Соконструктивизм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программы «Вдохновение»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Поддержка разнообразия и корректная коррекция развития.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Предоставление свободы самовыражения и удержание «рамки», принятой в культуре (правила, предоставление образцов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культуросообразного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поведения взрослых и сверстников).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Право на самоопределение в безопасной благоприятной среде.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Расширение образовательных горизонтов и «окультуривание» информации, полученной детьми из разных источников. 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творческого потенциала.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133600"/>
            <a:ext cx="4724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828800" y="1066801"/>
            <a:ext cx="5562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Детский совет может выглядеть так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05000" y="13335000"/>
            <a:ext cx="91440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9659600"/>
            <a:ext cx="13058775" cy="846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133600"/>
            <a:ext cx="4870403" cy="315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86000" y="1066801"/>
            <a:ext cx="4572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так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47800" y="457200"/>
            <a:ext cx="624840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Участие возможно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детей любого возраста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Дети обладают значительно большим потенциалом, чем предполагают взрослые. При соответствующей поддержке они могут осознанно и целенаправленно принимать участие в определении дневных дел, могут четко сказать, что им нравится / не нравится, рассказать о своих идеях и представлениях, дать оценку своим идеям, делам и действиям и действиям других.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Культура участия (соучастия) может быть сформирована только постоянной ежедневной практикой.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95400" y="609600"/>
            <a:ext cx="6172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детского совета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Создать эмоциональный настрой на весь день – «задать тон».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Создать условия для межличностного и познавательно-делового общения детей и взрослых.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эмпатию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Учить выбирать из личного опыта наиболее значимые, интересные события, рассказывать о них кратко, но последовательно и логично.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Учить формулировать суждения, аргументировать высказывания, отстаивать свою точку зрения.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Выбрать тему нового проекта / подвести итоги проекта.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Разработать план действий.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Учить детей делать осознанный ответственный выбор. 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умение договариваться о совместной деятельности, распределять роли и обязанности 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5000" y="1371600"/>
            <a:ext cx="5486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детского совета…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Единственно верной структуры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НЕТ.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Детский совет НЕ занятие.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нем НЕ может быть         	принуждением.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8800" y="1028342"/>
            <a:ext cx="55626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есть?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Приветствие (пожелания, комплименты, подарки).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(тренинг, пение, слушание).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Обмен новостями.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Планирование дня (выбор темы проекта, презентация центров, формулирование идей, выбор деятельности). 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Подведение итогов (работы в центре, проекта, дня).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машки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28800" y="990600"/>
            <a:ext cx="54102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Длительность проведения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детского совета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целом детский совет может длиться, в зависимости от возрастной группы и ситуации, от 5 до 20 минут. Жесткой рамки нет. Все будет зависеть от того, насколько всем хорошо вместе, насколько детский совет идет живо и весело, насколько обсуждаемая тема интересна и важна и что составляет главную задачу: выбор темы планирование или текущее самоопределение детей в делах и действиях дня.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1126</Words>
  <Application>Microsoft Office PowerPoint</Application>
  <PresentationFormat>Экран (4:3)</PresentationFormat>
  <Paragraphs>133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79834165976</cp:lastModifiedBy>
  <cp:revision>17</cp:revision>
  <dcterms:created xsi:type="dcterms:W3CDTF">2017-05-19T11:32:42Z</dcterms:created>
  <dcterms:modified xsi:type="dcterms:W3CDTF">2021-11-09T04:13:37Z</dcterms:modified>
</cp:coreProperties>
</file>